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39"/>
  </p:notesMasterIdLst>
  <p:sldIdLst>
    <p:sldId id="256" r:id="rId2"/>
    <p:sldId id="329" r:id="rId3"/>
    <p:sldId id="328" r:id="rId4"/>
    <p:sldId id="325" r:id="rId5"/>
    <p:sldId id="326" r:id="rId6"/>
    <p:sldId id="330" r:id="rId7"/>
    <p:sldId id="331" r:id="rId8"/>
    <p:sldId id="263" r:id="rId9"/>
    <p:sldId id="322" r:id="rId10"/>
    <p:sldId id="332" r:id="rId11"/>
    <p:sldId id="336" r:id="rId12"/>
    <p:sldId id="334" r:id="rId13"/>
    <p:sldId id="337" r:id="rId14"/>
    <p:sldId id="333" r:id="rId15"/>
    <p:sldId id="339" r:id="rId16"/>
    <p:sldId id="338" r:id="rId17"/>
    <p:sldId id="280" r:id="rId18"/>
    <p:sldId id="340" r:id="rId19"/>
    <p:sldId id="341" r:id="rId20"/>
    <p:sldId id="342" r:id="rId21"/>
    <p:sldId id="344" r:id="rId22"/>
    <p:sldId id="357" r:id="rId23"/>
    <p:sldId id="345" r:id="rId24"/>
    <p:sldId id="346" r:id="rId25"/>
    <p:sldId id="347" r:id="rId26"/>
    <p:sldId id="348" r:id="rId27"/>
    <p:sldId id="358" r:id="rId28"/>
    <p:sldId id="349" r:id="rId29"/>
    <p:sldId id="350" r:id="rId30"/>
    <p:sldId id="351" r:id="rId31"/>
    <p:sldId id="352" r:id="rId32"/>
    <p:sldId id="359" r:id="rId33"/>
    <p:sldId id="353" r:id="rId34"/>
    <p:sldId id="354" r:id="rId35"/>
    <p:sldId id="355" r:id="rId36"/>
    <p:sldId id="356" r:id="rId37"/>
    <p:sldId id="36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495"/>
  </p:normalViewPr>
  <p:slideViewPr>
    <p:cSldViewPr snapToGrid="0" snapToObjects="1">
      <p:cViewPr varScale="1">
        <p:scale>
          <a:sx n="165" d="100"/>
          <a:sy n="165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6F0F2-B522-0842-A9DA-B0B02B750C4A}" type="datetimeFigureOut">
              <a:rPr lang="en-US" smtClean="0"/>
              <a:t>6/9/16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2A64E-F52F-F647-AF3B-75810C0B5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4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705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71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887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641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143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129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89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486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076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597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60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867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13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720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87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329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12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431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39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92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373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6/9/16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Maker Camp</a:t>
            </a:r>
            <a:br>
              <a:rPr lang="en-US" dirty="0" smtClean="0"/>
            </a:br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Nancy Rochford, </a:t>
            </a:r>
            <a:r>
              <a:rPr lang="en-US" dirty="0"/>
              <a:t>Becky </a:t>
            </a:r>
            <a:r>
              <a:rPr lang="en-US" dirty="0" err="1" smtClean="0"/>
              <a:t>Oberhauser</a:t>
            </a:r>
            <a:r>
              <a:rPr lang="en-US" dirty="0" smtClean="0"/>
              <a:t>, </a:t>
            </a:r>
            <a:r>
              <a:rPr lang="en-US" dirty="0"/>
              <a:t>Ryan Brock</a:t>
            </a:r>
          </a:p>
        </p:txBody>
      </p:sp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74201" y="274633"/>
            <a:ext cx="11243599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Be careful to use the correct resistor!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66" y="2142017"/>
            <a:ext cx="11408700" cy="2783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92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504833" y="1565267"/>
            <a:ext cx="44436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Guide sections have lots of help</a:t>
            </a:r>
          </a:p>
          <a:p>
            <a:pPr>
              <a:buNone/>
            </a:pP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601" y="170934"/>
            <a:ext cx="4443599" cy="6516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237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1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15</a:t>
            </a:r>
            <a:r>
              <a:rPr lang="en-US" sz="8000" dirty="0" smtClean="0"/>
              <a:t> </a:t>
            </a:r>
            <a:r>
              <a:rPr lang="en-US" sz="8000" dirty="0" smtClean="0"/>
              <a:t>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4461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Turn the LED around so the longer pin is in C2 instead of C3 (then switch it back)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Alter the time the LED is on and off so that is on for 3 seconds and off for ½ second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Change the pin from pin 13 to pin 2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Use 2 330 Ω resistors in place of the 10K Ω resistor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Replace the 2 330 Ω resistors with a single 10K Ω resistor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Alter the program so that the LED blinks on and off for 1 second, then 2 seconds, then 3 seconds, then 4, then 5, then repeats starting with 1 second</a:t>
            </a: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9976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Circuit 1 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sz="2800" dirty="0"/>
              <a:t>A program is called a “</a:t>
            </a:r>
            <a:r>
              <a:rPr lang="en" sz="2800" dirty="0" smtClean="0"/>
              <a:t>sketch”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A sketch:</a:t>
            </a:r>
          </a:p>
          <a:p>
            <a:pPr lvl="1"/>
            <a:r>
              <a:rPr lang="en" sz="2000" dirty="0" smtClean="0"/>
              <a:t>contains </a:t>
            </a:r>
            <a:r>
              <a:rPr lang="en" sz="2000" dirty="0"/>
              <a:t>setup() </a:t>
            </a:r>
            <a:r>
              <a:rPr lang="en" sz="2000" dirty="0" smtClean="0"/>
              <a:t>area</a:t>
            </a:r>
            <a:endParaRPr lang="en-US" sz="2000" dirty="0" smtClean="0"/>
          </a:p>
          <a:p>
            <a:pPr lvl="1"/>
            <a:r>
              <a:rPr lang="en" sz="2000" dirty="0" smtClean="0"/>
              <a:t>contains </a:t>
            </a:r>
            <a:r>
              <a:rPr lang="en" sz="2000" dirty="0"/>
              <a:t>loop() </a:t>
            </a:r>
            <a:r>
              <a:rPr lang="en" sz="2000" dirty="0" smtClean="0"/>
              <a:t>area</a:t>
            </a:r>
            <a:endParaRPr lang="en-US" sz="2000" dirty="0" smtClean="0"/>
          </a:p>
          <a:p>
            <a:pPr lvl="1"/>
            <a:r>
              <a:rPr lang="en" sz="2000" dirty="0" smtClean="0"/>
              <a:t>uses </a:t>
            </a:r>
            <a:r>
              <a:rPr lang="en" sz="2000" dirty="0"/>
              <a:t>“/*   */” or  “//” for </a:t>
            </a:r>
            <a:r>
              <a:rPr lang="en" sz="2000" dirty="0" smtClean="0"/>
              <a:t>comments</a:t>
            </a:r>
            <a:endParaRPr lang="en-US" sz="2000" dirty="0" smtClean="0"/>
          </a:p>
          <a:p>
            <a:pPr lvl="1"/>
            <a:r>
              <a:rPr lang="en" sz="2000" dirty="0" smtClean="0"/>
              <a:t>uses </a:t>
            </a:r>
            <a:r>
              <a:rPr lang="en" sz="2000" dirty="0"/>
              <a:t>“;” to separate </a:t>
            </a:r>
            <a:r>
              <a:rPr lang="en" sz="2000" dirty="0" smtClean="0"/>
              <a:t>instructions</a:t>
            </a:r>
            <a:endParaRPr lang="en-US" sz="2000" dirty="0"/>
          </a:p>
          <a:p>
            <a:endParaRPr lang="en-US" sz="3000" dirty="0" smtClean="0"/>
          </a:p>
          <a:p>
            <a:r>
              <a:rPr lang="en-US" sz="3000" dirty="0"/>
              <a:t>C</a:t>
            </a:r>
            <a:r>
              <a:rPr lang="en" sz="3000" dirty="0" err="1" smtClean="0"/>
              <a:t>ommands</a:t>
            </a:r>
            <a:r>
              <a:rPr lang="en" sz="3000" dirty="0" smtClean="0"/>
              <a:t> used:</a:t>
            </a:r>
            <a:endParaRPr lang="en-US" sz="3000" dirty="0" smtClean="0"/>
          </a:p>
          <a:p>
            <a:pPr lvl="1"/>
            <a:r>
              <a:rPr lang="en" sz="2000" dirty="0" err="1" smtClean="0">
                <a:latin typeface="Courier New" charset="0"/>
                <a:ea typeface="Courier New" charset="0"/>
                <a:cs typeface="Courier New" charset="0"/>
              </a:rPr>
              <a:t>pinMode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(13</a:t>
            </a:r>
            <a:r>
              <a:rPr lang="en" sz="2000" dirty="0">
                <a:latin typeface="Courier New" charset="0"/>
                <a:ea typeface="Courier New" charset="0"/>
                <a:cs typeface="Courier New" charset="0"/>
              </a:rPr>
              <a:t>, OUTPUT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" sz="2000" dirty="0" err="1" smtClean="0">
                <a:latin typeface="Courier New" charset="0"/>
                <a:ea typeface="Courier New" charset="0"/>
                <a:cs typeface="Courier New" charset="0"/>
              </a:rPr>
              <a:t>digitalWrite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(13</a:t>
            </a:r>
            <a:r>
              <a:rPr lang="en" sz="2000" dirty="0">
                <a:latin typeface="Courier New" charset="0"/>
                <a:ea typeface="Courier New" charset="0"/>
                <a:cs typeface="Courier New" charset="0"/>
              </a:rPr>
              <a:t>, HIGH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delay(1000);</a:t>
            </a:r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36748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Circuit 1 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Higher Resistance reduces the LED brightness</a:t>
            </a:r>
          </a:p>
          <a:p>
            <a:endParaRPr lang="en-US" sz="2800" dirty="0" smtClean="0"/>
          </a:p>
          <a:p>
            <a:r>
              <a:rPr lang="en-US" sz="2800" dirty="0" smtClean="0"/>
              <a:t>The ‘D’ in LED stands for diode which means current can only travel in one direction</a:t>
            </a:r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34918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1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Why do we need the resistors in series with the LED?</a:t>
            </a:r>
          </a:p>
          <a:p>
            <a:endParaRPr lang="en-US" sz="2800" dirty="0"/>
          </a:p>
          <a:p>
            <a:r>
              <a:rPr lang="en-US" sz="2800" dirty="0" smtClean="0"/>
              <a:t>What happens each time we add a new one in series or swap it with a much higher resistance?</a:t>
            </a:r>
          </a:p>
          <a:p>
            <a:endParaRPr lang="en-US" sz="2800" dirty="0"/>
          </a:p>
          <a:p>
            <a:r>
              <a:rPr lang="en-US" sz="2800" dirty="0" smtClean="0"/>
              <a:t>What would happen if we moved the code from loop() and put it all into setup()?</a:t>
            </a:r>
          </a:p>
          <a:p>
            <a:endParaRPr lang="en-US" sz="2800" dirty="0" smtClean="0"/>
          </a:p>
          <a:p>
            <a:r>
              <a:rPr lang="en-US" sz="2800" dirty="0" smtClean="0"/>
              <a:t>Did anyone use a loop to modify the program for the last alteration?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735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one lead longer?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01" y="1828800"/>
            <a:ext cx="6544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</a:t>
            </a:r>
            <a:r>
              <a:rPr lang="en-US" sz="8000" dirty="0" smtClean="0"/>
              <a:t>2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15</a:t>
            </a:r>
            <a:r>
              <a:rPr lang="en-US" sz="8000" dirty="0" smtClean="0"/>
              <a:t> </a:t>
            </a:r>
            <a:r>
              <a:rPr lang="en-US" sz="8000" dirty="0" smtClean="0"/>
              <a:t>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041964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Use the multi-meter to read the voltage and resistance across the potentiometer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691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0"/>
          <p:cNvSpPr txBox="1"/>
          <p:nvPr/>
        </p:nvSpPr>
        <p:spPr>
          <a:xfrm>
            <a:off x="353199" y="441501"/>
            <a:ext cx="3296651" cy="883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Hardware</a:t>
            </a:r>
          </a:p>
        </p:txBody>
      </p:sp>
      <p:pic>
        <p:nvPicPr>
          <p:cNvPr id="11" name="Shape 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2283" y="1324683"/>
            <a:ext cx="34925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4250" y="96117"/>
            <a:ext cx="3314700" cy="24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933" y="248883"/>
            <a:ext cx="2946400" cy="27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" y="3648793"/>
            <a:ext cx="3492500" cy="308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9901" y="2634301"/>
            <a:ext cx="4444732" cy="4102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9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2</a:t>
            </a:r>
            <a:r>
              <a:rPr lang="en" dirty="0" smtClean="0"/>
              <a:t> </a:t>
            </a:r>
            <a:r>
              <a:rPr lang="en" dirty="0"/>
              <a:t>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3000" dirty="0" smtClean="0"/>
              <a:t>Arduino has digital and analog pins</a:t>
            </a:r>
          </a:p>
          <a:p>
            <a:endParaRPr lang="en-US" sz="3000" dirty="0" smtClean="0"/>
          </a:p>
          <a:p>
            <a:r>
              <a:rPr lang="en-US" sz="3000" dirty="0" smtClean="0"/>
              <a:t>C</a:t>
            </a:r>
            <a:r>
              <a:rPr lang="en" sz="3000" dirty="0" err="1" smtClean="0"/>
              <a:t>ommands</a:t>
            </a:r>
            <a:r>
              <a:rPr lang="en" sz="3000" dirty="0" smtClean="0"/>
              <a:t> used:</a:t>
            </a:r>
            <a:endParaRPr lang="en-US" sz="3000" dirty="0" smtClean="0"/>
          </a:p>
          <a:p>
            <a:pPr lvl="1"/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analogRead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sensorPin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3200" dirty="0"/>
              <a:t>Variable resistance LED </a:t>
            </a:r>
            <a:r>
              <a:rPr lang="en-US" sz="3200" dirty="0" smtClean="0"/>
              <a:t>brightness</a:t>
            </a:r>
          </a:p>
          <a:p>
            <a:endParaRPr lang="en-US" sz="3200" dirty="0"/>
          </a:p>
          <a:p>
            <a:endParaRPr lang="en" sz="30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08016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2</a:t>
            </a:r>
            <a:r>
              <a:rPr lang="en" dirty="0" smtClean="0"/>
              <a:t>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Can you describe the difference between the digital and analog pins?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What else can we do with the potentiometer?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73951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 still to add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voltage division is and how a potentiometer works</a:t>
            </a:r>
          </a:p>
          <a:p>
            <a:r>
              <a:rPr lang="en-US" dirty="0"/>
              <a:t>Applications in the real world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20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</a:t>
            </a:r>
            <a:r>
              <a:rPr lang="en-US" sz="8000" dirty="0"/>
              <a:t>3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20 </a:t>
            </a:r>
            <a:r>
              <a:rPr lang="en-US" sz="8000" dirty="0" smtClean="0"/>
              <a:t>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182092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Drive all three pins and then u</a:t>
            </a:r>
            <a:r>
              <a:rPr lang="en-US" sz="2800" dirty="0" smtClean="0"/>
              <a:t>se different resistors to adjust the brightness and/or color of the LED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Use a potentiometer to adjust the brightness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Use a potentiometer to adjust the color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4710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/>
              <a:t>3</a:t>
            </a:r>
            <a:r>
              <a:rPr lang="en" dirty="0" smtClean="0"/>
              <a:t> </a:t>
            </a:r>
            <a:r>
              <a:rPr lang="en" dirty="0"/>
              <a:t>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3000" dirty="0" smtClean="0"/>
              <a:t>All visible c</a:t>
            </a:r>
            <a:r>
              <a:rPr lang="en-US" sz="3000" dirty="0" smtClean="0"/>
              <a:t>olor can be generated with three colors, red, green, and blue (RGB)</a:t>
            </a:r>
          </a:p>
          <a:p>
            <a:endParaRPr lang="en-US" sz="3000" dirty="0"/>
          </a:p>
          <a:p>
            <a:r>
              <a:rPr lang="en-US" sz="3000" dirty="0" smtClean="0"/>
              <a:t>The colors can be generated by adjusting the brightness of each color</a:t>
            </a:r>
          </a:p>
          <a:p>
            <a:endParaRPr lang="en-US" sz="3000" dirty="0" smtClean="0"/>
          </a:p>
          <a:p>
            <a:r>
              <a:rPr lang="en-US" sz="3000" dirty="0" smtClean="0"/>
              <a:t>The Arduino can adjust the brightness by using a PWM to drive the pins and simulate varying voltages between 0 and 5V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 dirty="0"/>
          </a:p>
          <a:p>
            <a:endParaRPr lang="en" sz="30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68611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/>
              <a:t>3</a:t>
            </a:r>
            <a:r>
              <a:rPr lang="en" dirty="0" smtClean="0"/>
              <a:t>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What is the duty cycle of a PWM?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Can you explain the difference between duty cycle and frequenc</a:t>
            </a:r>
            <a:r>
              <a:rPr lang="en-US" sz="2800" dirty="0" smtClean="0"/>
              <a:t>y?</a:t>
            </a:r>
          </a:p>
          <a:p>
            <a:endParaRPr lang="en-US" sz="2800" dirty="0"/>
          </a:p>
          <a:p>
            <a:r>
              <a:rPr lang="en-US" sz="2800" dirty="0" smtClean="0"/>
              <a:t>How do you make the color purple with an RGB LED?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20905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 still to add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</a:t>
            </a:r>
            <a:r>
              <a:rPr lang="en-US" dirty="0" err="1" smtClean="0"/>
              <a:t>pwm</a:t>
            </a:r>
            <a:r>
              <a:rPr lang="en-US" dirty="0" smtClean="0"/>
              <a:t> and frequency</a:t>
            </a:r>
          </a:p>
          <a:p>
            <a:r>
              <a:rPr lang="en-US" dirty="0"/>
              <a:t>Applications in the real world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03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</a:t>
            </a:r>
            <a:r>
              <a:rPr lang="en-US" sz="8000" dirty="0" smtClean="0"/>
              <a:t>9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15</a:t>
            </a:r>
            <a:r>
              <a:rPr lang="en-US" sz="8000" dirty="0" smtClean="0"/>
              <a:t> </a:t>
            </a:r>
            <a:r>
              <a:rPr lang="en-US" sz="8000" dirty="0" smtClean="0"/>
              <a:t>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376882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Play Mary Had a Little Lamb</a:t>
            </a:r>
          </a:p>
          <a:p>
            <a:pPr marL="0" indent="0">
              <a:buNone/>
            </a:pPr>
            <a:r>
              <a:rPr lang="en-US" sz="2800" dirty="0" smtClean="0"/>
              <a:t>EDCDEEE DDD EGG EDCDEEEEDDEDC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Make the speaker sound like a police siren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Add a potentiometer to adjust the frequency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28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Software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69" y="1382934"/>
            <a:ext cx="3389867" cy="409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3203" y="274634"/>
            <a:ext cx="5393832" cy="33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7798" y="1659267"/>
            <a:ext cx="4844733" cy="5198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6">
            <a:alphaModFix/>
          </a:blip>
          <a:srcRect b="30814"/>
          <a:stretch/>
        </p:blipFill>
        <p:spPr>
          <a:xfrm>
            <a:off x="531634" y="3589634"/>
            <a:ext cx="4207865" cy="310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7868" y="2973250"/>
            <a:ext cx="4551632" cy="388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0098" y="3086017"/>
            <a:ext cx="3285733" cy="365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60867" y="4163434"/>
            <a:ext cx="4031133" cy="2694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126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9</a:t>
            </a:r>
            <a:r>
              <a:rPr lang="en" dirty="0" smtClean="0"/>
              <a:t> </a:t>
            </a:r>
            <a:r>
              <a:rPr lang="en" dirty="0"/>
              <a:t>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3000" dirty="0" smtClean="0"/>
              <a:t>The piezo has the ability to play different frequencies</a:t>
            </a:r>
          </a:p>
          <a:p>
            <a:endParaRPr lang="en-US" sz="3000" dirty="0" smtClean="0"/>
          </a:p>
          <a:p>
            <a:r>
              <a:rPr lang="en-US" sz="3000" dirty="0" smtClean="0"/>
              <a:t>The Arduino can generate frequencies from 31 to 65535</a:t>
            </a:r>
          </a:p>
          <a:p>
            <a:endParaRPr lang="en-US" sz="3000" dirty="0" smtClean="0"/>
          </a:p>
          <a:p>
            <a:r>
              <a:rPr lang="en-US" sz="3000" dirty="0" smtClean="0"/>
              <a:t>The piezo in the kit can generate frequencies up to 2048 Hz</a:t>
            </a:r>
          </a:p>
          <a:p>
            <a:endParaRPr lang="en-US" sz="3000" dirty="0" smtClean="0"/>
          </a:p>
          <a:p>
            <a:r>
              <a:rPr lang="en-US" sz="3000" dirty="0" smtClean="0"/>
              <a:t>The </a:t>
            </a:r>
            <a:r>
              <a:rPr lang="en-US" sz="3000" dirty="0" err="1" smtClean="0"/>
              <a:t>arduino</a:t>
            </a:r>
            <a:r>
              <a:rPr lang="en-US" sz="3000" dirty="0" smtClean="0"/>
              <a:t> can generate the frequencies using: </a:t>
            </a:r>
          </a:p>
          <a:p>
            <a:pPr marL="0" indent="0">
              <a:buNone/>
            </a:pP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	tone(pin, frequency)</a:t>
            </a:r>
            <a:endParaRPr lang="en-US" sz="30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 dirty="0"/>
          </a:p>
          <a:p>
            <a:endParaRPr lang="en" sz="30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69575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9</a:t>
            </a:r>
            <a:r>
              <a:rPr lang="en" dirty="0" smtClean="0"/>
              <a:t>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How does a piezo work?</a:t>
            </a:r>
          </a:p>
          <a:p>
            <a:endParaRPr lang="en-US" sz="2800" dirty="0"/>
          </a:p>
          <a:p>
            <a:r>
              <a:rPr lang="en-US" sz="2800" dirty="0" smtClean="0"/>
              <a:t>What do you think the Arduino is doing in order to generate the various frequencies?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6064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 still to add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Diagram of a piezo</a:t>
            </a:r>
          </a:p>
          <a:p>
            <a:r>
              <a:rPr lang="en-US" dirty="0" smtClean="0"/>
              <a:t>How the </a:t>
            </a:r>
            <a:r>
              <a:rPr lang="en-US" dirty="0" err="1" smtClean="0"/>
              <a:t>arduino</a:t>
            </a:r>
            <a:r>
              <a:rPr lang="en-US" dirty="0" smtClean="0"/>
              <a:t> generates the varying frequencies</a:t>
            </a:r>
          </a:p>
          <a:p>
            <a:r>
              <a:rPr lang="en-US" dirty="0"/>
              <a:t>Applications in the real world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73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</a:t>
            </a:r>
            <a:r>
              <a:rPr lang="en-US" sz="8000" dirty="0" smtClean="0"/>
              <a:t>10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15</a:t>
            </a:r>
            <a:r>
              <a:rPr lang="en-US" sz="8000" dirty="0" smtClean="0"/>
              <a:t> </a:t>
            </a:r>
            <a:r>
              <a:rPr lang="en-US" sz="8000" dirty="0" smtClean="0"/>
              <a:t>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856014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Add a potentiometer rather than using the Serial input</a:t>
            </a: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94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10</a:t>
            </a:r>
            <a:r>
              <a:rPr lang="en" dirty="0" smtClean="0"/>
              <a:t> </a:t>
            </a:r>
            <a:r>
              <a:rPr lang="en" dirty="0"/>
              <a:t>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3000" dirty="0" smtClean="0"/>
              <a:t>Transistors allow the Arduino to drive a higher current device like a motor</a:t>
            </a:r>
          </a:p>
          <a:p>
            <a:endParaRPr lang="en-US" sz="3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3000" dirty="0"/>
              <a:t>Transistors act like a digital </a:t>
            </a:r>
            <a:r>
              <a:rPr lang="en-US" sz="3000" dirty="0" smtClean="0"/>
              <a:t>switch</a:t>
            </a:r>
          </a:p>
          <a:p>
            <a:endParaRPr lang="en-US" sz="3000" dirty="0"/>
          </a:p>
          <a:p>
            <a:r>
              <a:rPr lang="en-US" sz="3000" dirty="0" smtClean="0"/>
              <a:t>We can control the DC motor using the Arduino’s PWM</a:t>
            </a:r>
          </a:p>
          <a:p>
            <a:endParaRPr lang="en-US" sz="3000" dirty="0"/>
          </a:p>
          <a:p>
            <a:endParaRPr lang="en-US" sz="3200" dirty="0"/>
          </a:p>
          <a:p>
            <a:endParaRPr lang="en" sz="30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92411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10</a:t>
            </a:r>
            <a:r>
              <a:rPr lang="en" dirty="0" smtClean="0"/>
              <a:t>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What is a diode?</a:t>
            </a:r>
          </a:p>
          <a:p>
            <a:endParaRPr lang="en-US" sz="2800" dirty="0"/>
          </a:p>
          <a:p>
            <a:r>
              <a:rPr lang="en-US" sz="2800" dirty="0" smtClean="0"/>
              <a:t>Why is it used in the circuit?</a:t>
            </a:r>
          </a:p>
          <a:p>
            <a:endParaRPr lang="en-US" sz="2800" dirty="0"/>
          </a:p>
          <a:p>
            <a:r>
              <a:rPr lang="en-US" sz="2800" dirty="0" smtClean="0"/>
              <a:t>How might we change the motor’s direction?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1106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 still to add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 overview of a </a:t>
            </a:r>
            <a:r>
              <a:rPr lang="en-US" dirty="0" err="1" smtClean="0"/>
              <a:t>transitor</a:t>
            </a:r>
            <a:endParaRPr lang="en-US" dirty="0" smtClean="0"/>
          </a:p>
          <a:p>
            <a:r>
              <a:rPr lang="en-US" dirty="0" smtClean="0"/>
              <a:t>Quick overview of a DC motor</a:t>
            </a:r>
          </a:p>
          <a:p>
            <a:r>
              <a:rPr lang="en-US" dirty="0" smtClean="0"/>
              <a:t>Compare to servo</a:t>
            </a:r>
          </a:p>
          <a:p>
            <a:r>
              <a:rPr lang="en-US" dirty="0" smtClean="0"/>
              <a:t>Applications in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270250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Uno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51" y="1828800"/>
            <a:ext cx="6296148" cy="4351338"/>
          </a:xfrm>
        </p:spPr>
      </p:pic>
    </p:spTree>
    <p:extLst>
      <p:ext uri="{BB962C8B-B14F-4D97-AF65-F5344CB8AC3E}">
        <p14:creationId xmlns:p14="http://schemas.microsoft.com/office/powerpoint/2010/main" val="1159191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Family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2" y="1691322"/>
            <a:ext cx="4705132" cy="3637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20" y="1633071"/>
            <a:ext cx="2575891" cy="2221706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19" y="3715777"/>
            <a:ext cx="2128556" cy="2592108"/>
          </a:xfrm>
        </p:spPr>
      </p:pic>
    </p:spTree>
    <p:extLst>
      <p:ext uri="{BB962C8B-B14F-4D97-AF65-F5344CB8AC3E}">
        <p14:creationId xmlns:p14="http://schemas.microsoft.com/office/powerpoint/2010/main" val="555088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801" y="69483"/>
            <a:ext cx="4260399" cy="6719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79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793" y="1"/>
            <a:ext cx="4313148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592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012041" y="1004911"/>
            <a:ext cx="4908584" cy="6408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9465" y="37920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Where is C:19?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933265" y="2783541"/>
            <a:ext cx="4000500" cy="894230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Like Battleship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15" y="1828800"/>
            <a:ext cx="5895220" cy="4351338"/>
          </a:xfrm>
        </p:spPr>
      </p:pic>
    </p:spTree>
    <p:extLst>
      <p:ext uri="{BB962C8B-B14F-4D97-AF65-F5344CB8AC3E}">
        <p14:creationId xmlns:p14="http://schemas.microsoft.com/office/powerpoint/2010/main" val="9001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5583</TotalTime>
  <Words>740</Words>
  <Application>Microsoft Macintosh PowerPoint</Application>
  <PresentationFormat>Widescreen</PresentationFormat>
  <Paragraphs>203</Paragraphs>
  <Slides>37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Calibri</vt:lpstr>
      <vt:lpstr>Century Schoolbook</vt:lpstr>
      <vt:lpstr>Courier New</vt:lpstr>
      <vt:lpstr>Wingdings 2</vt:lpstr>
      <vt:lpstr>Arial</vt:lpstr>
      <vt:lpstr>View</vt:lpstr>
      <vt:lpstr>Maker Camp Arduino</vt:lpstr>
      <vt:lpstr>PowerPoint Presentation</vt:lpstr>
      <vt:lpstr>Software</vt:lpstr>
      <vt:lpstr>The Arduino Uno</vt:lpstr>
      <vt:lpstr>The Arduino Family</vt:lpstr>
      <vt:lpstr>PowerPoint Presentation</vt:lpstr>
      <vt:lpstr>PowerPoint Presentation</vt:lpstr>
      <vt:lpstr>Breadboard</vt:lpstr>
      <vt:lpstr>Just Like Battleship</vt:lpstr>
      <vt:lpstr>Be careful to use the correct resistor!</vt:lpstr>
      <vt:lpstr>PowerPoint Presentation</vt:lpstr>
      <vt:lpstr>PowerPoint Presentation</vt:lpstr>
      <vt:lpstr>Alterations</vt:lpstr>
      <vt:lpstr>Circuit 1 lessons</vt:lpstr>
      <vt:lpstr>Circuit 1 lessons</vt:lpstr>
      <vt:lpstr>Circuit 1 questions</vt:lpstr>
      <vt:lpstr>Why is one lead longer?</vt:lpstr>
      <vt:lpstr>PowerPoint Presentation</vt:lpstr>
      <vt:lpstr>Measurement</vt:lpstr>
      <vt:lpstr>Circuit 2 lessons</vt:lpstr>
      <vt:lpstr>Circuit 2 questions</vt:lpstr>
      <vt:lpstr>Slides still to add</vt:lpstr>
      <vt:lpstr>PowerPoint Presentation</vt:lpstr>
      <vt:lpstr>Alterations</vt:lpstr>
      <vt:lpstr>Circuit 3 lessons</vt:lpstr>
      <vt:lpstr>Circuit 3 questions</vt:lpstr>
      <vt:lpstr>Slides still to add</vt:lpstr>
      <vt:lpstr>PowerPoint Presentation</vt:lpstr>
      <vt:lpstr>Alterations</vt:lpstr>
      <vt:lpstr>Circuit 9 lessons</vt:lpstr>
      <vt:lpstr>Circuit 9 questions</vt:lpstr>
      <vt:lpstr>Slides still to add</vt:lpstr>
      <vt:lpstr>PowerPoint Presentation</vt:lpstr>
      <vt:lpstr>Alterations</vt:lpstr>
      <vt:lpstr>Circuit 10 lessons</vt:lpstr>
      <vt:lpstr>Circuit 10 questions</vt:lpstr>
      <vt:lpstr>Slides still to add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73</cp:revision>
  <cp:lastPrinted>2016-06-03T17:59:46Z</cp:lastPrinted>
  <dcterms:created xsi:type="dcterms:W3CDTF">2016-03-05T22:58:38Z</dcterms:created>
  <dcterms:modified xsi:type="dcterms:W3CDTF">2016-06-12T21:58:47Z</dcterms:modified>
</cp:coreProperties>
</file>